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6" autoAdjust="0"/>
    <p:restoredTop sz="94660"/>
  </p:normalViewPr>
  <p:slideViewPr>
    <p:cSldViewPr snapToGrid="0">
      <p:cViewPr>
        <p:scale>
          <a:sx n="66" d="100"/>
          <a:sy n="66" d="100"/>
        </p:scale>
        <p:origin x="9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CD167-20C5-416B-8DC0-AA465A9D3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29D35-D5B8-468A-AA39-A9B34027A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974F9-72DF-4491-BF9B-AF3D2CC0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A029A-7507-4609-8ADD-34C02A14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3C7C5-DB27-46BF-9B8B-968323A6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0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DEEC-085E-423F-9B1A-90EB7956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E6221-6A42-465E-94F7-E86917EED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23206-972D-4433-804A-ACA92F1A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494C8-2065-46F1-A921-4BFBB93D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BF49C-1D9A-420F-B333-B5941186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6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40524-51D3-4F3C-BA91-47F092110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856679-C649-487B-9CAA-EC5EA7C50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1E875-9AF8-4BFA-AB93-E553D6F0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F0144-42A4-4E8A-90F0-FE501302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794B-39C5-4CBF-BE3C-8D4BE06E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6219-501D-4778-82E8-C530CCAA0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A17B7-4DC2-405A-8D20-223A88F25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B6191-A469-446C-B588-3329497A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6E84-151F-4A44-A6E8-8E5921B85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19394-23A9-4037-971F-7F6D6F84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1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8BC2-5AFB-4FD9-A795-A2DED1AA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2DA9E-CCCC-4A8F-B28A-88F73254B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32104-58AB-458F-BD2B-9D41B8B2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94229-35F2-4AA9-9D3A-E1586190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B5247-F7C9-410C-8D65-44662CDC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8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13947-0EFF-45F2-AD02-677FC59D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BCCAB-AE72-4792-8EF2-E2384270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6EDF0-8916-40BD-91B0-963D93E62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1DDD8-FEF1-45CD-8C62-184CA6C9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15A4D-F998-443D-BC55-F48071E8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3DC21-4478-4008-B5ED-0673C9C4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4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6774-8F2E-434B-B55B-DAEF2B1A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986F0-87E9-4D34-98A3-03CA4282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0BDDD-CA97-4C21-9937-9BCB9E7CE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60ED3-CC2A-410C-9EAF-0183B8BF7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F0822-02D0-4CD1-93BA-949AF2213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FFFC0-DC79-4E82-AADE-66F0AB5E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5F135-52CC-457D-971D-F35ED8A1A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DAA35-AED4-484F-9230-E9C2074C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2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7DE8-442D-4DFE-8CF5-2E8E832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28E7D2-14B9-4424-BFDF-ED1FAF9A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CA652-DA6D-40E9-BF56-5EE1D5B3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D10C9-6062-49B0-ADEE-AF189F002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C6C6C-FFCC-43D9-B376-FF99C1EE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A1AE5-EBB9-4CC5-BCA4-044F752F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D064D-F4BE-43BD-B3A3-8310E26F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8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CB6BC-957B-4F88-BDFE-589F7D85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60C38-8793-4F0C-9FD5-A94E3D957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289D2-985D-454E-BBEB-E5DBBAEA4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43C7B-D0CE-4ED2-A423-143C5672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EA2B0-7656-4035-BB8E-4B3416C8E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811EB-75B3-405C-ACF2-CC86207C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1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0BC3-3503-4B37-A5AD-E3D11244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570066-7921-444E-AB29-698E03737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818CD-777F-4453-A28C-E3DF9131D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E37DA-DC40-4558-B532-36DFF8C5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BF4A8-5F92-41F4-961B-B89EB541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5AA7A-AE1E-43C7-BF24-E88DD729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5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51CD4-8B8C-4092-A76A-79DE8035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D528F-6AAD-4726-AF51-6A92B9505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85D99-DABB-4A7E-BE2A-5FB236021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3C35-36BB-44A9-A05A-0A2CB45DFD53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DBC39-F62B-4E49-998B-105858E43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FAD5D-DD68-401C-9DC4-127C65F2D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F426-CC25-471C-94A1-B96D143EA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DEC9DD-AA06-4089-913C-C4DF3FBD5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42" y="500269"/>
            <a:ext cx="4956312" cy="5492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603268-485B-404F-959B-FF810C6CC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659295"/>
            <a:ext cx="5327375" cy="524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1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B17B97-9E97-427A-BF29-B498D7269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87" y="468204"/>
            <a:ext cx="10349948" cy="611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FD4438-47DB-48DD-A9E7-2D1DB7723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30" y="675861"/>
            <a:ext cx="11661440" cy="595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2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Colores</dc:title>
  <dc:creator>amanda castano</dc:creator>
  <cp:lastModifiedBy>amanda castano</cp:lastModifiedBy>
  <cp:revision>6</cp:revision>
  <dcterms:created xsi:type="dcterms:W3CDTF">2020-03-23T16:04:31Z</dcterms:created>
  <dcterms:modified xsi:type="dcterms:W3CDTF">2020-03-23T19:10:25Z</dcterms:modified>
</cp:coreProperties>
</file>